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98" r:id="rId3"/>
    <p:sldId id="257" r:id="rId4"/>
    <p:sldId id="299" r:id="rId5"/>
    <p:sldId id="366" r:id="rId6"/>
    <p:sldId id="367" r:id="rId7"/>
    <p:sldId id="331" r:id="rId8"/>
    <p:sldId id="333" r:id="rId9"/>
    <p:sldId id="297" r:id="rId10"/>
    <p:sldId id="382" r:id="rId11"/>
    <p:sldId id="305" r:id="rId12"/>
    <p:sldId id="304" r:id="rId13"/>
    <p:sldId id="314" r:id="rId14"/>
    <p:sldId id="315" r:id="rId15"/>
    <p:sldId id="316" r:id="rId16"/>
    <p:sldId id="372" r:id="rId17"/>
    <p:sldId id="373" r:id="rId18"/>
    <p:sldId id="374" r:id="rId19"/>
    <p:sldId id="380" r:id="rId20"/>
    <p:sldId id="375" r:id="rId21"/>
    <p:sldId id="371" r:id="rId22"/>
    <p:sldId id="30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75" r:id="rId33"/>
    <p:sldId id="279" r:id="rId34"/>
    <p:sldId id="308" r:id="rId35"/>
    <p:sldId id="309" r:id="rId36"/>
    <p:sldId id="310" r:id="rId37"/>
    <p:sldId id="311" r:id="rId38"/>
    <p:sldId id="312" r:id="rId39"/>
    <p:sldId id="313" r:id="rId40"/>
    <p:sldId id="317" r:id="rId41"/>
    <p:sldId id="318" r:id="rId42"/>
    <p:sldId id="319" r:id="rId43"/>
    <p:sldId id="320" r:id="rId44"/>
    <p:sldId id="321" r:id="rId45"/>
    <p:sldId id="324" r:id="rId46"/>
    <p:sldId id="322" r:id="rId47"/>
    <p:sldId id="338" r:id="rId48"/>
    <p:sldId id="335" r:id="rId49"/>
    <p:sldId id="336" r:id="rId50"/>
    <p:sldId id="337" r:id="rId51"/>
    <p:sldId id="334" r:id="rId52"/>
    <p:sldId id="326" r:id="rId53"/>
    <p:sldId id="348" r:id="rId54"/>
    <p:sldId id="349" r:id="rId55"/>
    <p:sldId id="351" r:id="rId56"/>
    <p:sldId id="353" r:id="rId57"/>
    <p:sldId id="352" r:id="rId58"/>
    <p:sldId id="355" r:id="rId59"/>
    <p:sldId id="356" r:id="rId60"/>
    <p:sldId id="357" r:id="rId61"/>
    <p:sldId id="358" r:id="rId62"/>
    <p:sldId id="359" r:id="rId63"/>
    <p:sldId id="360" r:id="rId64"/>
    <p:sldId id="364" r:id="rId65"/>
    <p:sldId id="363" r:id="rId66"/>
    <p:sldId id="361" r:id="rId67"/>
    <p:sldId id="354" r:id="rId68"/>
    <p:sldId id="362" r:id="rId69"/>
    <p:sldId id="339" r:id="rId70"/>
    <p:sldId id="365" r:id="rId71"/>
    <p:sldId id="290" r:id="rId72"/>
    <p:sldId id="292" r:id="rId73"/>
    <p:sldId id="325" r:id="rId74"/>
    <p:sldId id="343" r:id="rId75"/>
    <p:sldId id="368" r:id="rId76"/>
    <p:sldId id="370" r:id="rId77"/>
    <p:sldId id="340" r:id="rId78"/>
    <p:sldId id="341" r:id="rId79"/>
    <p:sldId id="327" r:id="rId80"/>
    <p:sldId id="293" r:id="rId81"/>
    <p:sldId id="296" r:id="rId82"/>
    <p:sldId id="381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4A4425-B5D1-4AF7-9A33-FC382431FAE9}">
          <p14:sldIdLst>
            <p14:sldId id="298"/>
            <p14:sldId id="257"/>
            <p14:sldId id="299"/>
            <p14:sldId id="366"/>
            <p14:sldId id="367"/>
            <p14:sldId id="331"/>
            <p14:sldId id="333"/>
            <p14:sldId id="297"/>
            <p14:sldId id="382"/>
            <p14:sldId id="305"/>
            <p14:sldId id="304"/>
            <p14:sldId id="314"/>
            <p14:sldId id="315"/>
            <p14:sldId id="316"/>
            <p14:sldId id="372"/>
            <p14:sldId id="373"/>
            <p14:sldId id="374"/>
            <p14:sldId id="380"/>
            <p14:sldId id="375"/>
            <p14:sldId id="371"/>
            <p14:sldId id="30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5"/>
            <p14:sldId id="279"/>
            <p14:sldId id="308"/>
            <p14:sldId id="309"/>
            <p14:sldId id="310"/>
            <p14:sldId id="311"/>
            <p14:sldId id="312"/>
            <p14:sldId id="313"/>
            <p14:sldId id="317"/>
            <p14:sldId id="318"/>
            <p14:sldId id="319"/>
            <p14:sldId id="320"/>
            <p14:sldId id="321"/>
            <p14:sldId id="324"/>
            <p14:sldId id="322"/>
            <p14:sldId id="338"/>
            <p14:sldId id="335"/>
            <p14:sldId id="336"/>
            <p14:sldId id="337"/>
            <p14:sldId id="334"/>
            <p14:sldId id="326"/>
            <p14:sldId id="348"/>
            <p14:sldId id="349"/>
            <p14:sldId id="351"/>
            <p14:sldId id="353"/>
            <p14:sldId id="352"/>
            <p14:sldId id="355"/>
            <p14:sldId id="356"/>
            <p14:sldId id="357"/>
            <p14:sldId id="358"/>
            <p14:sldId id="359"/>
            <p14:sldId id="360"/>
            <p14:sldId id="364"/>
            <p14:sldId id="363"/>
            <p14:sldId id="361"/>
            <p14:sldId id="354"/>
            <p14:sldId id="362"/>
            <p14:sldId id="339"/>
            <p14:sldId id="365"/>
            <p14:sldId id="290"/>
            <p14:sldId id="292"/>
            <p14:sldId id="325"/>
            <p14:sldId id="343"/>
            <p14:sldId id="368"/>
            <p14:sldId id="370"/>
            <p14:sldId id="340"/>
            <p14:sldId id="341"/>
            <p14:sldId id="327"/>
            <p14:sldId id="293"/>
            <p14:sldId id="296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线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线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0" name="任意多边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1" name="任意多边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2" name="任意多边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3" name="任意多边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4" name="任意多边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5" name="任意多边形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6" name="任意多边形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0">
              <a:defRPr lang="zh-CN" sz="48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0">
              <a:buNone/>
              <a:defRPr lang="zh-CN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2/17/2019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0">
              <a:buFontTx/>
              <a:buNone/>
              <a:defRPr 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2011" y="167030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CN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88201" y="251463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lvl="0" latinLnBrk="0">
              <a:spcBef>
                <a:spcPct val="0"/>
              </a:spcBef>
              <a:buNone/>
              <a:defRPr lang="zh-CN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2/17/2019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42011" y="165216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CN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997264" y="2478352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lvl="0" latinLnBrk="0">
              <a:spcBef>
                <a:spcPct val="0"/>
              </a:spcBef>
              <a:buNone/>
              <a:defRPr lang="zh-CN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CN">
                <a:solidFill>
                  <a:schemeClr val="tx2"/>
                </a:solidFill>
              </a:defRPr>
            </a:lvl2pPr>
            <a:lvl3pPr latinLnBrk="0">
              <a:defRPr lang="zh-CN">
                <a:solidFill>
                  <a:schemeClr val="tx2"/>
                </a:solidFill>
              </a:defRPr>
            </a:lvl3pPr>
            <a:lvl4pPr latinLnBrk="0">
              <a:defRPr lang="zh-CN">
                <a:solidFill>
                  <a:schemeClr val="tx2"/>
                </a:solidFill>
              </a:defRPr>
            </a:lvl4pPr>
            <a:lvl5pPr latinLnBrk="0">
              <a:defRPr lang="zh-CN">
                <a:solidFill>
                  <a:schemeClr val="tx2"/>
                </a:solidFill>
              </a:defRPr>
            </a:lvl5pPr>
            <a:lvl6pPr latinLnBrk="0">
              <a:defRPr lang="zh-CN">
                <a:solidFill>
                  <a:schemeClr val="tx2"/>
                </a:solidFill>
              </a:defRPr>
            </a:lvl6pPr>
            <a:lvl7pPr latinLnBrk="0">
              <a:defRPr lang="zh-CN">
                <a:solidFill>
                  <a:schemeClr val="tx2"/>
                </a:solidFill>
              </a:defRPr>
            </a:lvl7pPr>
            <a:lvl8pPr latinLnBrk="0">
              <a:defRPr lang="zh-CN">
                <a:solidFill>
                  <a:schemeClr val="tx2"/>
                </a:solidFill>
              </a:defRPr>
            </a:lvl8pPr>
            <a:lvl9pPr latinLnBrk="0">
              <a:defRPr lang="zh-CN">
                <a:solidFill>
                  <a:schemeClr val="tx2"/>
                </a:solidFill>
              </a:defRPr>
            </a:lvl9pPr>
          </a:lstStyle>
          <a:p>
            <a:pPr lvl="0"/>
            <a:r>
              <a:rPr lang="zh-CN" sz="80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0">
              <a:defRPr lang="zh-CN" sz="44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CN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  <p:sp>
        <p:nvSpPr>
          <p:cNvPr id="2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CN" sz="2400">
                <a:solidFill>
                  <a:schemeClr val="accent1"/>
                </a:solidFill>
              </a:defRPr>
            </a:lvl1pPr>
            <a:lvl2pPr marL="457200" indent="0" latinLnBrk="0">
              <a:buFontTx/>
              <a:buNone/>
              <a:defRPr lang="zh-CN"/>
            </a:lvl2pPr>
            <a:lvl3pPr marL="914400" indent="0" latinLnBrk="0">
              <a:buFontTx/>
              <a:buNone/>
              <a:defRPr lang="zh-CN"/>
            </a:lvl3pPr>
            <a:lvl4pPr marL="1371600" indent="0" latinLnBrk="0">
              <a:buFontTx/>
              <a:buNone/>
              <a:defRPr lang="zh-CN"/>
            </a:lvl4pPr>
            <a:lvl5pPr marL="1828800" indent="0" latinLnBrk="0">
              <a:buFontTx/>
              <a:buNone/>
              <a:defRPr lang="zh-CN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CN" sz="36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0">
              <a:buNone/>
              <a:defRPr lang="zh-CN"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0">
              <a:defRPr lang="zh-CN" sz="2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063" indent="0" latinLnBrk="0">
              <a:buNone/>
              <a:defRPr lang="zh-CN" sz="1400"/>
            </a:lvl2pPr>
            <a:lvl3pPr marL="914126" indent="0" latinLnBrk="0">
              <a:buNone/>
              <a:defRPr lang="zh-CN" sz="1200"/>
            </a:lvl3pPr>
            <a:lvl4pPr marL="1371189" indent="0" latinLnBrk="0">
              <a:buNone/>
              <a:defRPr lang="zh-CN" sz="1000"/>
            </a:lvl4pPr>
            <a:lvl5pPr marL="1828251" indent="0" latinLnBrk="0">
              <a:buNone/>
              <a:defRPr lang="zh-CN" sz="1000"/>
            </a:lvl5pPr>
            <a:lvl6pPr marL="2285314" indent="0" latinLnBrk="0">
              <a:buNone/>
              <a:defRPr lang="zh-CN" sz="1000"/>
            </a:lvl6pPr>
            <a:lvl7pPr marL="2742377" indent="0" latinLnBrk="0">
              <a:buNone/>
              <a:defRPr lang="zh-CN" sz="1000"/>
            </a:lvl7pPr>
            <a:lvl8pPr marL="3199440" indent="0" latinLnBrk="0">
              <a:buNone/>
              <a:defRPr lang="zh-CN" sz="1000"/>
            </a:lvl8pPr>
            <a:lvl9pPr marL="3656503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2019/2/17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线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线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sz="18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11F0EC-4F60-4544-9956-271209A740FE}" type="datetimeFigureOut">
              <a:rPr lang="en-US" altLang="zh-CN" smtClean="0"/>
              <a:pPr/>
              <a:t>2/17/2019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C7A5AD-5AEC-42D0-A3BE-F46B405763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36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CN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jpg"/><Relationship Id="rId18" Type="http://schemas.openxmlformats.org/officeDocument/2006/relationships/image" Target="../media/image105.jpg"/><Relationship Id="rId3" Type="http://schemas.openxmlformats.org/officeDocument/2006/relationships/image" Target="../media/image90.jpg"/><Relationship Id="rId21" Type="http://schemas.openxmlformats.org/officeDocument/2006/relationships/image" Target="../media/image108.jpg"/><Relationship Id="rId7" Type="http://schemas.openxmlformats.org/officeDocument/2006/relationships/image" Target="../media/image94.jpg"/><Relationship Id="rId12" Type="http://schemas.openxmlformats.org/officeDocument/2006/relationships/image" Target="../media/image99.jpg"/><Relationship Id="rId17" Type="http://schemas.openxmlformats.org/officeDocument/2006/relationships/image" Target="../media/image104.jpg"/><Relationship Id="rId2" Type="http://schemas.openxmlformats.org/officeDocument/2006/relationships/image" Target="../media/image89.jpg"/><Relationship Id="rId16" Type="http://schemas.openxmlformats.org/officeDocument/2006/relationships/image" Target="../media/image103.jpg"/><Relationship Id="rId20" Type="http://schemas.openxmlformats.org/officeDocument/2006/relationships/image" Target="../media/image10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5" Type="http://schemas.openxmlformats.org/officeDocument/2006/relationships/image" Target="../media/image102.jpg"/><Relationship Id="rId10" Type="http://schemas.openxmlformats.org/officeDocument/2006/relationships/image" Target="../media/image97.jpg"/><Relationship Id="rId19" Type="http://schemas.openxmlformats.org/officeDocument/2006/relationships/image" Target="../media/image106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Relationship Id="rId14" Type="http://schemas.openxmlformats.org/officeDocument/2006/relationships/image" Target="../media/image10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205275"/>
            <a:ext cx="1063752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8000" b="1" dirty="0">
                <a:solidFill>
                  <a:schemeClr val="accent5">
                    <a:lumMod val="75000"/>
                  </a:schemeClr>
                </a:solidFill>
              </a:rPr>
              <a:t>赣州榕汇石业有限公司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A3FAEB-2150-4DF8-8ED0-A5A2F6AF76EB}"/>
              </a:ext>
            </a:extLst>
          </p:cNvPr>
          <p:cNvSpPr txBox="1"/>
          <p:nvPr/>
        </p:nvSpPr>
        <p:spPr>
          <a:xfrm>
            <a:off x="2540000" y="3906520"/>
            <a:ext cx="711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ea"/>
                <a:ea typeface="+mj-ea"/>
              </a:rPr>
              <a:t>质量第一</a:t>
            </a:r>
            <a:r>
              <a:rPr lang="en-US" altLang="zh-CN" sz="4400" dirty="0">
                <a:latin typeface="+mj-ea"/>
                <a:ea typeface="+mj-ea"/>
              </a:rPr>
              <a:t>   </a:t>
            </a:r>
            <a:r>
              <a:rPr lang="zh-CN" altLang="en-US" sz="4400" dirty="0">
                <a:latin typeface="+mj-ea"/>
                <a:ea typeface="+mj-ea"/>
              </a:rPr>
              <a:t>诚信经营</a:t>
            </a:r>
          </a:p>
        </p:txBody>
      </p:sp>
    </p:spTree>
    <p:extLst>
      <p:ext uri="{BB962C8B-B14F-4D97-AF65-F5344CB8AC3E}">
        <p14:creationId xmlns:p14="http://schemas.microsoft.com/office/powerpoint/2010/main" val="395028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1CE34C-3AF8-4DF1-AF53-3D6CAAED8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247650"/>
            <a:ext cx="8483600" cy="6362700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66E9C5A-1B48-4710-900A-E49B918D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600" y="2931160"/>
            <a:ext cx="3200400" cy="756920"/>
          </a:xfrm>
        </p:spPr>
        <p:txBody>
          <a:bodyPr>
            <a:normAutofit fontScale="92500"/>
          </a:bodyPr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进口石材样品区</a:t>
            </a:r>
            <a:endParaRPr lang="en-US" altLang="zh-CN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46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431B9C-F2C2-4D13-A748-1676387D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" y="1320304"/>
            <a:ext cx="11410684" cy="5334495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9480" y="360680"/>
            <a:ext cx="7813040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人工加工区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96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172" y="3050540"/>
            <a:ext cx="3210951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数控磨边区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2BE78-1F99-4820-A94C-EB8B0680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080" y="3050540"/>
            <a:ext cx="2820182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精品加工区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32D8B7-4304-4084-86FF-E2383441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6A5C475-1F3D-4400-AE13-588D327F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3015" y="3111695"/>
            <a:ext cx="3063631" cy="756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</a:rPr>
              <a:t>红外线切割区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6E891-7E67-45B9-8667-0F1D8556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6479A9-4B13-43B3-8422-72D6E72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5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14DEEA-01FB-46FD-9718-CCB7EF3E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97" y="0"/>
            <a:ext cx="7629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0E6AAC-21F3-449F-B74F-11723448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9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023D6D-9345-420F-8D61-474E07619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53411-6126-40D1-B0DF-A2EF864E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9206F4-2EAD-4D0F-ACEB-E53820BD2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274752"/>
            <a:ext cx="11511280" cy="63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72207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（一）</a:t>
            </a:r>
            <a:br>
              <a:rPr lang="en-US" altLang="zh-CN" sz="5400" dirty="0"/>
            </a:br>
            <a:r>
              <a:rPr lang="zh-CN" altLang="en-US" sz="5400" dirty="0"/>
              <a:t>室内装饰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FA7354-77B3-45BD-B816-093F998BE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00" y="184150"/>
            <a:ext cx="4902200" cy="6489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A3D75D-9E81-4D5A-890B-FE5F7D434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1" y="0"/>
            <a:ext cx="43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D036D9-CFAC-45C3-891D-5E1064ED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0" y="165100"/>
            <a:ext cx="4902200" cy="6515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EAA9BD-EC85-4387-9594-EC6E331DD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100"/>
            <a:ext cx="4902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2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96EEDC-AC2D-4841-B323-901879EE3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9" y="177800"/>
            <a:ext cx="4902200" cy="6502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FFAEFA-FF80-4341-A6DF-0C135ABF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67" y="177800"/>
            <a:ext cx="49022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5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0A8C74-6D0D-4CC6-BE6E-62B41E0E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" y="0"/>
            <a:ext cx="5940238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13B939-1424-4E29-815C-7398F862F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80" y="0"/>
            <a:ext cx="3729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5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2D8E2E-5368-482B-A658-E64B6E8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47A97C-7309-463E-BE34-6A7DB53E4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9" y="0"/>
            <a:ext cx="628213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F76EA8-4DA5-40E8-89F2-8EECBC84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64" y="0"/>
            <a:ext cx="5083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9E095C-3EC6-4C98-9FB1-17349753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2137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49C4F4-4418-4430-A880-DC6FDCAF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57" y="0"/>
            <a:ext cx="629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1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F1D7B6-E373-47AF-9CE1-0615C5E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F1919E-978F-4F9D-8465-21CF76CFC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54" y="5127868"/>
            <a:ext cx="1594046" cy="16285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8059-58B3-457C-92CA-3FE4A0F20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3" y="473706"/>
            <a:ext cx="9315599" cy="59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7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E97F1-F51C-4BB8-AF78-E25AEBBA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96D54-F4FB-414F-A1F6-75588575A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0308" y="1748692"/>
            <a:ext cx="2891692" cy="2299677"/>
          </a:xfrm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凛凛生威风，扶遥上太空。盘旋九万里，万物一览中。</a:t>
            </a:r>
            <a:r>
              <a:rPr lang="zh-CN" altLang="zh-CN" sz="3200" b="1" dirty="0">
                <a:solidFill>
                  <a:schemeClr val="tx1"/>
                </a:solidFill>
              </a:rPr>
              <a:t> 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endParaRPr lang="en-US" altLang="zh-CN" sz="1050" dirty="0">
              <a:solidFill>
                <a:schemeClr val="tx1"/>
              </a:solidFill>
            </a:endParaRPr>
          </a:p>
          <a:p>
            <a:endParaRPr lang="en-US" altLang="zh-CN" sz="10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418A2FE-B909-46BB-8EFB-2098B4C0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A0B98-681D-488F-B381-1157FCB4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15" y="25142"/>
            <a:ext cx="6240053" cy="68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ADBF9A-B40E-417B-8313-B6F25F58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5A2B6D-17A5-4645-A970-C56DFCA5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F08CD0-477A-41CD-9A68-83038CEA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666750"/>
            <a:ext cx="1016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3D5A9C-036C-4EB7-8D04-6602617E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349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9581D0-9294-4584-AA20-27F6AA5B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05" y="0"/>
            <a:ext cx="6253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9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B06A9-75AC-409B-AC04-254F77AD2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9124462" cy="68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365EA-D5CD-44F7-BD46-41CFE9BC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14A7C6-652B-4138-8D57-5FD54A35B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47" y="119911"/>
            <a:ext cx="8688099" cy="64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法人代表简介</a:t>
            </a:r>
          </a:p>
        </p:txBody>
      </p:sp>
    </p:spTree>
    <p:extLst>
      <p:ext uri="{BB962C8B-B14F-4D97-AF65-F5344CB8AC3E}">
        <p14:creationId xmlns:p14="http://schemas.microsoft.com/office/powerpoint/2010/main" val="306672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BA4537-28DC-43CD-ACB5-38EE9BCF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59" y="0"/>
            <a:ext cx="621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0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62D5FC-4174-44AA-87F1-5393E047C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70" y="0"/>
            <a:ext cx="960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039483-CE76-4F6E-BCE1-57663C70E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7" y="124208"/>
            <a:ext cx="9253416" cy="66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37E58-47A8-41A1-A81E-BCA2D3B7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607B32-BF49-41E7-AFDE-BAEFF5353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5747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39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（二）</a:t>
            </a:r>
            <a:br>
              <a:rPr lang="en-US" altLang="zh-CN" sz="5400" dirty="0"/>
            </a:br>
            <a:r>
              <a:rPr lang="zh-CN" altLang="en-US" sz="5400" dirty="0"/>
              <a:t>外墙干挂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70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F59A33-D2AB-4DB3-B119-832E850AB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F3BF9D-B615-4FDE-BE1E-0E20D3A9C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0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A16128-6376-408E-8C9F-6214366E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EAE8C8-65FE-467C-99AA-5D45B9571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5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308632-AC3C-4BD9-875D-956DDDDC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1" y="0"/>
            <a:ext cx="915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14CA6A-D6C3-41C4-8958-BFD5C1D10358}"/>
              </a:ext>
            </a:extLst>
          </p:cNvPr>
          <p:cNvSpPr txBox="1">
            <a:spLocks/>
          </p:cNvSpPr>
          <p:nvPr/>
        </p:nvSpPr>
        <p:spPr bwMode="auto">
          <a:xfrm>
            <a:off x="633047" y="1155211"/>
            <a:ext cx="9362830" cy="454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39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黄艳芳，女，生于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1969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11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月，福建省福州市罗源县人，现任赣州市榕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汇建材有限公司董事长。专注石材的原料矿石开采以及石材的研发、加工、销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售、安装等管理工作近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年，具有深厚的石材专业知识以及丰富的生产管理经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验。格守“诚信为本、品质优先、服务至上、互惠共赢”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16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字的经营理念，坚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持传统却敢于创新，“品质、工艺、价格、服务”是她赢得客户和业内人士高度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评价的四大法宝。其领导的石材加工、销售团队，在福建、江苏、江西等省创</a:t>
            </a: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造过多项骄人业绩，是石材行业的佼佼者。</a:t>
            </a:r>
          </a:p>
          <a:p>
            <a:pPr marL="366713" lvl="1" indent="0">
              <a:buNone/>
            </a:pPr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其个人工作简历如下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marL="366713" lvl="1" indent="0">
              <a:buNone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1998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月               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与合作伙伴共同创办福建新华泰石业有限公司</a:t>
            </a: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2002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——2014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月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	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福建新华泰石业有限公司苏州分公司总经理</a:t>
            </a: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2014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至今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赣州市榕汇建材有限公司法定代表人、董事长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163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2A70D8-78D9-4A04-82E1-FF2C099B6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7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（三）</a:t>
            </a:r>
            <a:br>
              <a:rPr lang="en-US" altLang="zh-CN" sz="5400" dirty="0"/>
            </a:br>
            <a:r>
              <a:rPr lang="zh-CN" altLang="en-US" sz="5400" dirty="0"/>
              <a:t>塑雕浮雕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19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ABC05-DEFC-4A27-94F8-9F3A3230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99" y="-576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1D1BCA-66AC-49F4-9623-F8AF16C53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8" y="-6252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587623-FC83-4D50-93E8-A57EF2431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437012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7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1C3BB9-3282-45CC-BA0B-D7B5F5ECE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9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8B776C-456D-4A3C-94B9-83F44705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F8589-385E-4DC4-A5B7-5BDDA7A5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6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6B11E9-1A8A-402F-ABCA-182A532E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DA2EB6-6997-4C45-AD0A-813D757C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2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67AF2-100B-4818-8DBA-7C43ABC6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43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2E95E7-5CC5-4242-B4F5-73EF4077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公司简介</a:t>
            </a:r>
          </a:p>
        </p:txBody>
      </p:sp>
    </p:spTree>
    <p:extLst>
      <p:ext uri="{BB962C8B-B14F-4D97-AF65-F5344CB8AC3E}">
        <p14:creationId xmlns:p14="http://schemas.microsoft.com/office/powerpoint/2010/main" val="2044138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734823-2BE9-4C4A-A11E-088C345E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61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2F6361-EEC7-4C4D-BA44-6DD57C1E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46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954591-4A52-4B7B-A3EE-AB309C804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D28473-A87E-441D-A11F-1299CCEFE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53" y="0"/>
            <a:ext cx="363605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3F3A27-7120-4382-B7DA-8C3F23E27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6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6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2C8B9F-1D57-4F08-88DE-A485CCE8F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67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3D4C8E-C87E-4A1A-B9FF-C8AE9FDD7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03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8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F967D5-DBAA-4931-A877-0C7850E0E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99" y="0"/>
            <a:ext cx="363605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B18263-AB48-4EF8-8C89-BB8BCD569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84" y="0"/>
            <a:ext cx="363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6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A2B672-4D78-43BF-82FF-A42F2A614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81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720210-5EE9-45F5-B99A-28A9921B0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2" y="0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C5C3D7-1210-4E6C-B076-9D701B736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88" y="-1"/>
            <a:ext cx="5143500" cy="68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98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D8BE8C-89CA-4F23-A0EC-D966DAE96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8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3E8811-21D6-479F-B962-44D0E34C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0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7A59D9-D71F-47F0-AE10-02322A54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2" y="0"/>
            <a:ext cx="9151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14CA6A-D6C3-41C4-8958-BFD5C1D10358}"/>
              </a:ext>
            </a:extLst>
          </p:cNvPr>
          <p:cNvSpPr txBox="1">
            <a:spLocks/>
          </p:cNvSpPr>
          <p:nvPr/>
        </p:nvSpPr>
        <p:spPr bwMode="auto">
          <a:xfrm>
            <a:off x="70338" y="1006719"/>
            <a:ext cx="9542585" cy="48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39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赣州市榕汇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石业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有限公司是福建新华泰石业有限公司旗下进驻江西的销售公司，是一家集石材设计、石材生产、石材加工、石材销售、石材安装、石材养护于一体的专业建材公司。公司成立于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2014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月，注册资本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300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万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。公司经营范围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厂家直销：国内外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天然大理石、花岗岩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、各类精选石材；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承接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：室内装修、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外墙干挂、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塑雕浮雕、道路路沿石、园林广场地铺石、桥栏、异形、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等各种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大小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工程。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母公司福建新华泰石业有限公司是福州市知名石材企业，公司拥有超大型原料矿石开采基地和超大型石料加工场，大型石材加工设备数十台，公司现有员工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800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余人，其中设计与加工高级技工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300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余人。销售网点遍布全国各地，年销售额十余亿元。赣州市榕汇建材有限公司依托母公司的强大实力，强势登陆赣州，现有加工厂房约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2000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平方米，石料仓库约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1500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平方米，数控石材平移式框架锯机、数控双向切机、石线切机、异型磨边机、自动曲线磨边机、数控花边加工机、智能水刀切割机等设备，现有石材加工、安装技师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40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余人，为工程产品质量与数量提供了最强有力的保证。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66713" lvl="1" indent="0"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公司秉持“诚信为本、品质优先、服务至上、互惠共赢”的经营理念，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崇尚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“品质、工艺、价格、服务”四大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信仰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，在赣州石材行业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收获了良好的口碑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。公司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的合作企业有赣州</a:t>
            </a:r>
            <a:r>
              <a:rPr lang="zh-CN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绿蜻蜓建设管理有限公司、江西云星地产开发有限公司、赣州汇和置业有限公司、赣州瑞晟置业有限公司、江西水龙房地产开发有限公司等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881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08B053-1A20-44DA-ACCC-850F36763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551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A2DB74-5674-481C-829F-879309F96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10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41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D5178-62C3-4738-A91E-1BA5B14F9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11" y="227442"/>
            <a:ext cx="4715432" cy="62847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EEB56D-DAB2-4AAC-8AFE-9F640DE7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68" y="227442"/>
            <a:ext cx="4654743" cy="62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69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" y="1771912"/>
            <a:ext cx="12191935" cy="3314176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（四）</a:t>
            </a:r>
            <a:br>
              <a:rPr lang="en-US" altLang="zh-CN" sz="5400" dirty="0"/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园林广场地铺石</a:t>
            </a:r>
            <a:b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道路路沿石</a:t>
            </a:r>
            <a:b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车阻石</a:t>
            </a:r>
            <a:endParaRPr lang="zh-CN" alt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55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15CB71-51E4-41E4-B7C6-2FE974D4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3" y="0"/>
            <a:ext cx="10502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2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FE46FD-6E09-46BB-8F46-C86556E8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4" y="0"/>
            <a:ext cx="653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9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B3286-529A-41F4-AA87-64E49EF37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89" y="0"/>
            <a:ext cx="8781622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538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CB877B-8247-4897-BEC1-CE5F4AB8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87D961-8D46-49FD-99D6-7B995433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333750"/>
            <a:ext cx="4445000" cy="3333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F29C93-6B76-4B31-9417-1302D60F2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"/>
            <a:ext cx="3828562" cy="3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3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30F982-7633-4684-B685-199F69684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0" y="1343303"/>
            <a:ext cx="4231870" cy="3549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E6AD37-026E-4D56-AFDD-6EEFA57E9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31" y="1042780"/>
            <a:ext cx="3101822" cy="4135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B31AD1-9533-4E27-8FC6-49077C2E9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27" y="1352929"/>
            <a:ext cx="3419996" cy="34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2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12" y="2551270"/>
            <a:ext cx="3636780" cy="17554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（五）</a:t>
            </a:r>
            <a:br>
              <a:rPr lang="en-US" altLang="zh-CN" sz="5400" dirty="0"/>
            </a:br>
            <a:r>
              <a:rPr lang="zh-CN" altLang="en-US" sz="5400" dirty="0"/>
              <a:t>工艺石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365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EFA44-0C89-4197-84AA-AFCF68DAE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05" y="4955214"/>
            <a:ext cx="1962773" cy="11837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F7559D-7919-4AEB-B1CE-E6EEB8DE4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3449372"/>
            <a:ext cx="1839793" cy="14037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FF46F5-6717-44CE-8F2E-A8A3F87CD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87" y="4955214"/>
            <a:ext cx="2035960" cy="1199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8BF1B9-D71F-4E39-9087-CDA88E3A5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0" y="4955781"/>
            <a:ext cx="1771809" cy="1198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33CEDC-A4B1-48D7-B7E7-F71DFA3CD8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08" y="2158555"/>
            <a:ext cx="2047649" cy="11837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7C02E39-3E83-4B77-AA87-FC234F83CE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993" y="3487053"/>
            <a:ext cx="1816469" cy="13623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FB9A4A5-217B-456B-A3EF-C7AFA0B2FF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4956143"/>
            <a:ext cx="2132727" cy="11987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011648-34B3-406E-9F05-CA3275B31C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47" y="3467269"/>
            <a:ext cx="1852669" cy="138950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89D162-F5C1-4EA5-9B09-94BFD36DA6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87" y="3449683"/>
            <a:ext cx="2035960" cy="13997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9410FE3-5839-4778-8258-239C5B9F26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78" y="3451387"/>
            <a:ext cx="1866709" cy="14000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659387A-1D2D-4CC6-94A5-781B5BC356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83" y="2147239"/>
            <a:ext cx="1608525" cy="12142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40621F8-9272-45C6-8668-72FA4495DD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09" y="2147239"/>
            <a:ext cx="1840621" cy="12280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CBB541-9843-46EC-AACE-730A80CC950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51" y="2147599"/>
            <a:ext cx="1637385" cy="12280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3E9BBEE-D816-4484-8178-DE08177D402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5" y="2147599"/>
            <a:ext cx="1839793" cy="119874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1BC7AA8-A17B-4D49-BA1A-2725A092D2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35" y="763159"/>
            <a:ext cx="2175122" cy="125069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55A56BE-30EC-4027-83F0-982E804350B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95" y="767539"/>
            <a:ext cx="1572690" cy="126659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FC0BE82-1CF6-4F52-919C-F561F62E969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36" y="769733"/>
            <a:ext cx="1866709" cy="126420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A26DB7D-3561-4E83-92AD-3683A09DBF2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32" y="763748"/>
            <a:ext cx="1866709" cy="125069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57197B6-520A-4929-A33B-B95D5FDC48C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0" y="769650"/>
            <a:ext cx="1476647" cy="125069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C72E1C-48F9-4164-A628-1A63FCEB4B3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36" y="4955214"/>
            <a:ext cx="1479204" cy="11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1B3FD5C-6262-4104-ACE3-D4006AC5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2817137"/>
            <a:ext cx="9225280" cy="1223725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dirty="0"/>
              <a:t>厂房车间展示</a:t>
            </a:r>
          </a:p>
        </p:txBody>
      </p:sp>
    </p:spTree>
    <p:extLst>
      <p:ext uri="{BB962C8B-B14F-4D97-AF65-F5344CB8AC3E}">
        <p14:creationId xmlns:p14="http://schemas.microsoft.com/office/powerpoint/2010/main" val="549782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6F6B23-CF35-4243-86A7-3A3BD6F51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9" y="776485"/>
            <a:ext cx="1843537" cy="24580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589BDC-00C5-4E79-87A8-5E5E0FE4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56" y="776485"/>
            <a:ext cx="1843537" cy="24580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B04479A-D968-4179-8B0B-F3F067BA9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" y="777271"/>
            <a:ext cx="1993856" cy="24580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2A1B5B4-6BF5-4E23-A758-F8AD32938F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93" y="756688"/>
            <a:ext cx="1858385" cy="24778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0AC1954-0FE5-44A2-974F-C682A6B621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" y="3443264"/>
            <a:ext cx="1993856" cy="26584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706CB08-D888-4F2B-85E8-78512931D1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9" y="3443264"/>
            <a:ext cx="1993537" cy="265804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ADB55DF-4071-4F10-AA09-7672BC90A1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91" y="3443264"/>
            <a:ext cx="1993537" cy="26580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80CBA38-B6AE-4053-AF3A-41A024E7BD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26" y="3443264"/>
            <a:ext cx="2365995" cy="26580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D95B455-8DB7-4C6A-A691-96A064B8FA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98" y="3443264"/>
            <a:ext cx="1993537" cy="2658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A87AA2-7033-4511-A696-3BC7F1FD88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87" y="748416"/>
            <a:ext cx="1864588" cy="24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78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E5D8-C545-45F2-9822-F2950A01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577" y="2916866"/>
            <a:ext cx="3636780" cy="102426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谢谢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A5EC7C-3FCD-4440-A0BB-40E5E1DE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2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3B01DA-4562-465F-8344-62B0F7351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090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销售策略演示文稿，平面主题（宽屏）</Template>
  <TotalTime>1755</TotalTime>
  <Words>66</Words>
  <Application>Microsoft Office PowerPoint</Application>
  <PresentationFormat>宽屏</PresentationFormat>
  <Paragraphs>38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1" baseType="lpstr">
      <vt:lpstr>Microsoft YaHei UI</vt:lpstr>
      <vt:lpstr>方正姚体</vt:lpstr>
      <vt:lpstr>仿宋</vt:lpstr>
      <vt:lpstr>宋体</vt:lpstr>
      <vt:lpstr>微软雅黑</vt:lpstr>
      <vt:lpstr>Arial</vt:lpstr>
      <vt:lpstr>Trebuchet MS</vt:lpstr>
      <vt:lpstr>Wingdings 2</vt:lpstr>
      <vt:lpstr>Wingdings 3</vt:lpstr>
      <vt:lpstr>平面</vt:lpstr>
      <vt:lpstr>赣州榕汇石业有限公司</vt:lpstr>
      <vt:lpstr>PowerPoint 演示文稿</vt:lpstr>
      <vt:lpstr>PowerPoint 演示文稿</vt:lpstr>
      <vt:lpstr>法人代表简介</vt:lpstr>
      <vt:lpstr>PowerPoint 演示文稿</vt:lpstr>
      <vt:lpstr>公司简介</vt:lpstr>
      <vt:lpstr>PowerPoint 演示文稿</vt:lpstr>
      <vt:lpstr>厂房车间展示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案例展示</vt:lpstr>
      <vt:lpstr>（一） 室内装饰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（二） 外墙干挂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（三） 塑雕浮雕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（四） 园林广场地铺石 道路路沿石 车阻石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（五） 工艺石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嘉元实业  &lt;年&gt; 销售提案</dc:title>
  <dc:creator>chou</dc:creator>
  <cp:keywords/>
  <cp:lastModifiedBy>chou</cp:lastModifiedBy>
  <cp:revision>104</cp:revision>
  <dcterms:created xsi:type="dcterms:W3CDTF">2019-02-14T02:23:54Z</dcterms:created>
  <dcterms:modified xsi:type="dcterms:W3CDTF">2019-02-17T06:46:08Z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